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8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3935" autoAdjust="0"/>
  </p:normalViewPr>
  <p:slideViewPr>
    <p:cSldViewPr>
      <p:cViewPr>
        <p:scale>
          <a:sx n="81" d="100"/>
          <a:sy n="81" d="100"/>
        </p:scale>
        <p:origin x="-107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14FE1-0E34-47C1-B15A-502E582B31DE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61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590800"/>
            <a:ext cx="75438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chuyện“Món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1600200" y="762000"/>
            <a:ext cx="518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2225">
                  <a:solidFill>
                    <a:srgbClr val="FF00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TRƯỜNG MẦM NON </a:t>
            </a:r>
            <a:r>
              <a:rPr lang="it-IT" sz="3600" b="1" kern="1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HOA MAI</a:t>
            </a:r>
            <a:endParaRPr lang="en-US" sz="3600" b="1" kern="10" dirty="0">
              <a:ln w="22225">
                <a:solidFill>
                  <a:srgbClr val="FF00FF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9296400" cy="7086600"/>
          </a:xfrm>
          <a:prstGeom prst="rect">
            <a:avLst/>
          </a:prstGeom>
        </p:spPr>
      </p:pic>
      <p:pic>
        <p:nvPicPr>
          <p:cNvPr id="4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1027</TotalTime>
  <Words>70</Words>
  <Application>Microsoft Office PowerPoint</Application>
  <PresentationFormat>On-screen Show (4:3)</PresentationFormat>
  <Paragraphs>26</Paragraphs>
  <Slides>19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   Môn: Làm quen văn học Đề tài: Kể chuyện“Món quà của cô giáo” Chủ đề: Trường Mầm Non 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AutoBVT</cp:lastModifiedBy>
  <cp:revision>50</cp:revision>
  <dcterms:created xsi:type="dcterms:W3CDTF">2009-06-14T10:18:10Z</dcterms:created>
  <dcterms:modified xsi:type="dcterms:W3CDTF">2019-08-07T08:14:21Z</dcterms:modified>
</cp:coreProperties>
</file>